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906000" cy="6858000" type="A4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222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BB9A2-2E76-44E4-AE25-57D900613628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8CE46-6B40-404C-80DF-46DCA560663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4664968" cy="2492896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7329264" cy="4149080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906000" cy="5661248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383535" y="910461"/>
            <a:ext cx="1946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MESSAGE</a:t>
            </a:r>
          </a:p>
          <a:p>
            <a:pPr algn="ctr"/>
            <a:r>
              <a:rPr lang="en-GB" b="1" dirty="0" smtClean="0"/>
              <a:t>What is the point?</a:t>
            </a:r>
            <a:endParaRPr lang="en-GB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60912" y="2852936"/>
            <a:ext cx="2486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INTERPRETATION</a:t>
            </a:r>
          </a:p>
          <a:p>
            <a:pPr algn="ctr"/>
            <a:r>
              <a:rPr lang="en-GB" b="1" dirty="0" smtClean="0"/>
              <a:t>What does it represent?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681192" y="4509120"/>
            <a:ext cx="2126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OWN KNOWLEDGE</a:t>
            </a:r>
          </a:p>
          <a:p>
            <a:pPr algn="ctr"/>
            <a:r>
              <a:rPr lang="en-GB" b="1" dirty="0" smtClean="0"/>
              <a:t>Where does it fit in?</a:t>
            </a:r>
            <a:endParaRPr lang="en-GB" b="1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6838884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4082258" y="5805264"/>
            <a:ext cx="2024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What don’t I need?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96616" y="6084004"/>
            <a:ext cx="6906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“This is a picture showing a… which was made in…band was made by…”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1981678" y="6372036"/>
            <a:ext cx="5989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“You can see </a:t>
            </a:r>
            <a:r>
              <a:rPr lang="en-GB" i="1" dirty="0" smtClean="0"/>
              <a:t>this </a:t>
            </a:r>
            <a:r>
              <a:rPr lang="en-GB" dirty="0" smtClean="0"/>
              <a:t>image which has a drawing of </a:t>
            </a:r>
            <a:r>
              <a:rPr lang="en-GB" i="1" dirty="0" smtClean="0"/>
              <a:t>this</a:t>
            </a:r>
            <a:r>
              <a:rPr lang="en-GB" dirty="0" smtClean="0"/>
              <a:t> and </a:t>
            </a:r>
            <a:r>
              <a:rPr lang="en-GB" i="1" dirty="0" smtClean="0"/>
              <a:t>this</a:t>
            </a:r>
            <a:r>
              <a:rPr lang="en-GB" dirty="0" smtClean="0"/>
              <a:t>…”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8337376" y="262389"/>
            <a:ext cx="1310615" cy="646331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none" rtlCol="0">
            <a:spAutoFit/>
          </a:bodyPr>
          <a:lstStyle/>
          <a:p>
            <a:pPr algn="ctr"/>
            <a:r>
              <a:rPr lang="en-GB" i="1" dirty="0" smtClean="0"/>
              <a:t>PART 1</a:t>
            </a:r>
          </a:p>
          <a:p>
            <a:pPr algn="ctr"/>
            <a:r>
              <a:rPr lang="en-GB" i="1" dirty="0" smtClean="0"/>
              <a:t>Question 1a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4664968" cy="2492896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7329264" cy="4149080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906000" cy="5661248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383535" y="910461"/>
            <a:ext cx="1946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MESSAGE</a:t>
            </a:r>
          </a:p>
          <a:p>
            <a:pPr algn="ctr"/>
            <a:r>
              <a:rPr lang="en-GB" b="1" dirty="0" smtClean="0"/>
              <a:t>What is the point?</a:t>
            </a:r>
            <a:endParaRPr lang="en-GB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60912" y="2852936"/>
            <a:ext cx="2486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INTERPRETATION</a:t>
            </a:r>
          </a:p>
          <a:p>
            <a:pPr algn="ctr"/>
            <a:r>
              <a:rPr lang="en-GB" b="1" dirty="0" smtClean="0"/>
              <a:t>What does it represent?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681192" y="4509120"/>
            <a:ext cx="2126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OWN KNOWLEDGE</a:t>
            </a:r>
          </a:p>
          <a:p>
            <a:pPr algn="ctr"/>
            <a:r>
              <a:rPr lang="en-GB" b="1" dirty="0" smtClean="0"/>
              <a:t>Where does it fit in?</a:t>
            </a:r>
            <a:endParaRPr lang="en-GB" b="1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6838884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4082258" y="5805264"/>
            <a:ext cx="2024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What don’t I need?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96616" y="6084004"/>
            <a:ext cx="6906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“This is a picture showing a… which was made in…band was made by…”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1981678" y="6372036"/>
            <a:ext cx="5989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“You can see </a:t>
            </a:r>
            <a:r>
              <a:rPr lang="en-GB" i="1" dirty="0" smtClean="0"/>
              <a:t>this </a:t>
            </a:r>
            <a:r>
              <a:rPr lang="en-GB" dirty="0" smtClean="0"/>
              <a:t>image which has a drawing of </a:t>
            </a:r>
            <a:r>
              <a:rPr lang="en-GB" i="1" dirty="0" smtClean="0"/>
              <a:t>this</a:t>
            </a:r>
            <a:r>
              <a:rPr lang="en-GB" dirty="0" smtClean="0"/>
              <a:t> and </a:t>
            </a:r>
            <a:r>
              <a:rPr lang="en-GB" i="1" dirty="0" smtClean="0"/>
              <a:t>this</a:t>
            </a:r>
            <a:r>
              <a:rPr lang="en-GB" dirty="0" smtClean="0"/>
              <a:t>…”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8322905" y="260648"/>
            <a:ext cx="1310615" cy="646331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none" rtlCol="0">
            <a:spAutoFit/>
          </a:bodyPr>
          <a:lstStyle/>
          <a:p>
            <a:pPr algn="ctr"/>
            <a:r>
              <a:rPr lang="en-GB" i="1" dirty="0" smtClean="0"/>
              <a:t>PART 2</a:t>
            </a:r>
          </a:p>
          <a:p>
            <a:pPr algn="ctr"/>
            <a:r>
              <a:rPr lang="en-GB" i="1" dirty="0" smtClean="0"/>
              <a:t>Question 4a</a:t>
            </a:r>
            <a:endParaRPr lang="en-GB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0"/>
            <a:ext cx="4890655" cy="2924944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880992" y="0"/>
            <a:ext cx="5025008" cy="2924944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208584" y="1124744"/>
            <a:ext cx="2536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WHAT THE SOURCE SAYS</a:t>
            </a:r>
          </a:p>
          <a:p>
            <a:pPr algn="ctr"/>
            <a:r>
              <a:rPr lang="en-GB" b="1" dirty="0" smtClean="0"/>
              <a:t>What is it telling us?</a:t>
            </a:r>
            <a:endParaRPr lang="en-GB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49144" y="1124744"/>
            <a:ext cx="2298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OTHER INFORMATION</a:t>
            </a:r>
          </a:p>
          <a:p>
            <a:pPr algn="ctr"/>
            <a:r>
              <a:rPr lang="en-GB" b="1" dirty="0" smtClean="0"/>
              <a:t>What is not telling us?</a:t>
            </a:r>
            <a:endParaRPr lang="en-GB" b="1" dirty="0"/>
          </a:p>
        </p:txBody>
      </p:sp>
      <p:sp>
        <p:nvSpPr>
          <p:cNvPr id="8" name="Rectangle 7"/>
          <p:cNvSpPr/>
          <p:nvPr/>
        </p:nvSpPr>
        <p:spPr>
          <a:xfrm>
            <a:off x="0" y="5085184"/>
            <a:ext cx="9906000" cy="1772816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3152800" y="5589240"/>
            <a:ext cx="3438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JUDGEMENT</a:t>
            </a:r>
          </a:p>
          <a:p>
            <a:pPr algn="ctr"/>
            <a:r>
              <a:rPr lang="en-GB" b="1" dirty="0" smtClean="0"/>
              <a:t>How much does it actually tell us?</a:t>
            </a:r>
            <a:endParaRPr lang="en-GB" b="1" dirty="0"/>
          </a:p>
        </p:txBody>
      </p:sp>
      <p:sp>
        <p:nvSpPr>
          <p:cNvPr id="10" name="Rectangle 9"/>
          <p:cNvSpPr/>
          <p:nvPr/>
        </p:nvSpPr>
        <p:spPr>
          <a:xfrm>
            <a:off x="0" y="2924944"/>
            <a:ext cx="4890655" cy="2160240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4880993" y="2924944"/>
            <a:ext cx="5025008" cy="2160240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848544" y="3645024"/>
            <a:ext cx="3387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OWN KNOWLEDGE</a:t>
            </a:r>
          </a:p>
          <a:p>
            <a:pPr algn="ctr"/>
            <a:r>
              <a:rPr lang="en-GB" b="1" dirty="0" smtClean="0"/>
              <a:t>What is the source talking about?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83499" y="3645024"/>
            <a:ext cx="2901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OWN KNOWLEDGE</a:t>
            </a:r>
          </a:p>
          <a:p>
            <a:pPr algn="ctr"/>
            <a:r>
              <a:rPr lang="en-GB" b="1" dirty="0" smtClean="0"/>
              <a:t>What are you talking about?</a:t>
            </a:r>
            <a:endParaRPr lang="en-GB" b="1" dirty="0"/>
          </a:p>
        </p:txBody>
      </p:sp>
      <p:sp>
        <p:nvSpPr>
          <p:cNvPr id="15" name="Notched Right Arrow 14"/>
          <p:cNvSpPr/>
          <p:nvPr/>
        </p:nvSpPr>
        <p:spPr>
          <a:xfrm rot="16200000">
            <a:off x="2144688" y="2564904"/>
            <a:ext cx="648072" cy="7920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Notched Right Arrow 15"/>
          <p:cNvSpPr/>
          <p:nvPr/>
        </p:nvSpPr>
        <p:spPr>
          <a:xfrm rot="16200000">
            <a:off x="7257256" y="2564904"/>
            <a:ext cx="648072" cy="7920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8337376" y="260648"/>
            <a:ext cx="1310615" cy="646331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none" rtlCol="0">
            <a:spAutoFit/>
          </a:bodyPr>
          <a:lstStyle/>
          <a:p>
            <a:pPr algn="ctr"/>
            <a:r>
              <a:rPr lang="en-GB" i="1" dirty="0" smtClean="0"/>
              <a:t>PART 2</a:t>
            </a:r>
          </a:p>
          <a:p>
            <a:pPr algn="ctr"/>
            <a:r>
              <a:rPr lang="en-GB" i="1" dirty="0" smtClean="0"/>
              <a:t>Question 4b</a:t>
            </a:r>
            <a:endParaRPr lang="en-GB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906000" cy="2060848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512840" y="692696"/>
            <a:ext cx="2659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PURPOSE</a:t>
            </a:r>
          </a:p>
          <a:p>
            <a:pPr algn="ctr"/>
            <a:r>
              <a:rPr lang="en-GB" b="1" dirty="0" smtClean="0"/>
              <a:t>What is the source doing?</a:t>
            </a:r>
            <a:endParaRPr lang="en-GB" b="1" dirty="0"/>
          </a:p>
        </p:txBody>
      </p:sp>
      <p:sp>
        <p:nvSpPr>
          <p:cNvPr id="6" name="Rectangle 5"/>
          <p:cNvSpPr/>
          <p:nvPr/>
        </p:nvSpPr>
        <p:spPr>
          <a:xfrm>
            <a:off x="0" y="2060848"/>
            <a:ext cx="9906000" cy="1539552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Notched Right Arrow 6"/>
          <p:cNvSpPr/>
          <p:nvPr/>
        </p:nvSpPr>
        <p:spPr>
          <a:xfrm rot="5400000">
            <a:off x="4520952" y="1649292"/>
            <a:ext cx="648072" cy="7920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2816547" y="2492896"/>
            <a:ext cx="4080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REASON</a:t>
            </a:r>
          </a:p>
          <a:p>
            <a:pPr algn="ctr"/>
            <a:r>
              <a:rPr lang="en-GB" b="1" dirty="0" smtClean="0"/>
              <a:t>Why did this view need to be expressed?</a:t>
            </a:r>
            <a:endParaRPr lang="en-GB" b="1" dirty="0"/>
          </a:p>
        </p:txBody>
      </p:sp>
      <p:sp>
        <p:nvSpPr>
          <p:cNvPr id="9" name="Rectangle 8"/>
          <p:cNvSpPr/>
          <p:nvPr/>
        </p:nvSpPr>
        <p:spPr>
          <a:xfrm>
            <a:off x="0" y="3604760"/>
            <a:ext cx="9906000" cy="1984479"/>
          </a:xfrm>
          <a:prstGeom prst="rect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Notched Right Arrow 9"/>
          <p:cNvSpPr/>
          <p:nvPr/>
        </p:nvSpPr>
        <p:spPr>
          <a:xfrm rot="5400000">
            <a:off x="4520952" y="3212976"/>
            <a:ext cx="648072" cy="7920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800872" y="4294837"/>
            <a:ext cx="2126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OWN KNOWLEDGE</a:t>
            </a:r>
          </a:p>
          <a:p>
            <a:pPr algn="ctr"/>
            <a:r>
              <a:rPr lang="en-GB" b="1" dirty="0" smtClean="0"/>
              <a:t>Where does it fit in?</a:t>
            </a:r>
            <a:endParaRPr lang="en-GB" b="1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906000" cy="6838884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4010250" y="5589240"/>
            <a:ext cx="2024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What don’t I need?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24608" y="6156012"/>
            <a:ext cx="6906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“This is a picture showing a… which was made in…band was made by…”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1909670" y="6444044"/>
            <a:ext cx="5989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“You can see </a:t>
            </a:r>
            <a:r>
              <a:rPr lang="en-GB" i="1" dirty="0" smtClean="0"/>
              <a:t>this </a:t>
            </a:r>
            <a:r>
              <a:rPr lang="en-GB" dirty="0" smtClean="0"/>
              <a:t>image which has a drawing of </a:t>
            </a:r>
            <a:r>
              <a:rPr lang="en-GB" i="1" dirty="0" smtClean="0"/>
              <a:t>this</a:t>
            </a:r>
            <a:r>
              <a:rPr lang="en-GB" dirty="0" smtClean="0"/>
              <a:t> and </a:t>
            </a:r>
            <a:r>
              <a:rPr lang="en-GB" i="1" dirty="0" smtClean="0"/>
              <a:t>this</a:t>
            </a:r>
            <a:r>
              <a:rPr lang="en-GB" dirty="0" smtClean="0"/>
              <a:t>…”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3085723" y="5877272"/>
            <a:ext cx="3739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“The message of the cartoon is </a:t>
            </a:r>
            <a:r>
              <a:rPr lang="en-GB" i="1" dirty="0" smtClean="0"/>
              <a:t>this</a:t>
            </a:r>
            <a:r>
              <a:rPr lang="en-GB" dirty="0" smtClean="0"/>
              <a:t>…”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8337376" y="260648"/>
            <a:ext cx="1288174" cy="646331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none" rtlCol="0">
            <a:spAutoFit/>
          </a:bodyPr>
          <a:lstStyle/>
          <a:p>
            <a:pPr algn="ctr"/>
            <a:r>
              <a:rPr lang="en-GB" i="1" dirty="0" smtClean="0"/>
              <a:t>PART 2</a:t>
            </a:r>
          </a:p>
          <a:p>
            <a:pPr algn="ctr"/>
            <a:r>
              <a:rPr lang="en-GB" i="1" smtClean="0"/>
              <a:t>Question 4c</a:t>
            </a:r>
            <a:endParaRPr lang="en-GB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242</Words>
  <Application>Microsoft Office PowerPoint</Application>
  <PresentationFormat>A4 Paper (210x297 mm)</PresentationFormat>
  <Paragraphs>46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pck</dc:creator>
  <cp:lastModifiedBy>pck</cp:lastModifiedBy>
  <cp:revision>6</cp:revision>
  <dcterms:created xsi:type="dcterms:W3CDTF">2011-11-18T13:34:30Z</dcterms:created>
  <dcterms:modified xsi:type="dcterms:W3CDTF">2011-11-18T14:23:50Z</dcterms:modified>
</cp:coreProperties>
</file>